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71" r:id="rId4"/>
    <p:sldId id="260" r:id="rId5"/>
    <p:sldId id="261" r:id="rId6"/>
    <p:sldId id="262" r:id="rId7"/>
    <p:sldId id="265" r:id="rId8"/>
    <p:sldId id="266" r:id="rId9"/>
    <p:sldId id="263" r:id="rId10"/>
    <p:sldId id="267" r:id="rId11"/>
    <p:sldId id="268" r:id="rId12"/>
    <p:sldId id="264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</p:sldIdLst>
  <p:sldSz cx="9144000" cy="5715000" type="screen16x10"/>
  <p:notesSz cx="6858000" cy="9144000"/>
  <p:defaultTextStyle>
    <a:defPPr>
      <a:defRPr lang="en-US"/>
    </a:defPPr>
    <a:lvl1pPr marL="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2450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49014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7352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9802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2253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47042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71549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9605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8D"/>
    <a:srgbClr val="FA9E0D"/>
    <a:srgbClr val="111C6F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870" y="-3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1F627-41D4-4B88-BEA9-1497BF1E8A6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5583-1C5E-4177-8342-F65DE7558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65583-1C5E-4177-8342-F65DE75585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65583-1C5E-4177-8342-F65DE75585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5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49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9261"/>
            <a:ext cx="4041775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4041775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7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7" indent="0">
              <a:buNone/>
              <a:defRPr sz="2600"/>
            </a:lvl2pPr>
            <a:lvl3pPr marL="849014" indent="0">
              <a:buNone/>
              <a:defRPr sz="2200"/>
            </a:lvl3pPr>
            <a:lvl4pPr marL="1273520" indent="0">
              <a:buNone/>
              <a:defRPr sz="1900"/>
            </a:lvl4pPr>
            <a:lvl5pPr marL="1698027" indent="0">
              <a:buNone/>
              <a:defRPr sz="1900"/>
            </a:lvl5pPr>
            <a:lvl6pPr marL="2122535" indent="0">
              <a:buNone/>
              <a:defRPr sz="1900"/>
            </a:lvl6pPr>
            <a:lvl7pPr marL="2547042" indent="0">
              <a:buNone/>
              <a:defRPr sz="1900"/>
            </a:lvl7pPr>
            <a:lvl8pPr marL="2971549" indent="0">
              <a:buNone/>
              <a:defRPr sz="1900"/>
            </a:lvl8pPr>
            <a:lvl9pPr marL="339605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8229600" cy="952500"/>
          </a:xfrm>
          <a:prstGeom prst="rect">
            <a:avLst/>
          </a:prstGeom>
        </p:spPr>
        <p:txBody>
          <a:bodyPr vert="horz" lIns="84901" tIns="42450" rIns="84901" bIns="424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33500"/>
            <a:ext cx="8229600" cy="3771636"/>
          </a:xfrm>
          <a:prstGeom prst="rect">
            <a:avLst/>
          </a:prstGeom>
        </p:spPr>
        <p:txBody>
          <a:bodyPr vert="horz" lIns="84901" tIns="42450" rIns="84901" bIns="424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5296959"/>
            <a:ext cx="2895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xStyles>
    <p:titleStyle>
      <a:lvl1pPr algn="ctr" defTabSz="424507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80" indent="-318380" algn="l" defTabSz="424507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24" indent="-265317" algn="l" defTabSz="424507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67" indent="-212253" algn="l" defTabSz="424507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74" indent="-212253" algn="l" defTabSz="424507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81" indent="-212253" algn="l" defTabSz="424507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88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95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802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309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14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2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2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3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42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49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5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13" y="4869819"/>
            <a:ext cx="9144000" cy="845181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20571" y="3007883"/>
            <a:ext cx="8722895" cy="824393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A9E0D"/>
                </a:solidFill>
                <a:ea typeface="ＭＳ 明朝"/>
                <a:cs typeface="Perpetua"/>
              </a:rPr>
              <a:t>SPEAKER’S NAME</a:t>
            </a:r>
            <a:endParaRPr lang="en-US" sz="4800" b="1" dirty="0">
              <a:solidFill>
                <a:srgbClr val="FA9E0D"/>
              </a:solidFill>
              <a:cs typeface="Perpetu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66291" y="4924926"/>
            <a:ext cx="7371348" cy="578172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cs typeface="Perpetua Titling MT"/>
              </a:rPr>
              <a:t>PRESENTATION TITLE</a:t>
            </a:r>
            <a:endParaRPr lang="en-US" sz="3200" b="1" dirty="0">
              <a:solidFill>
                <a:schemeClr val="bg1"/>
              </a:solidFill>
              <a:cs typeface="Perpetua Titling M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1212"/>
              </p:ext>
            </p:extLst>
          </p:nvPr>
        </p:nvGraphicFramePr>
        <p:xfrm>
          <a:off x="2932459" y="799174"/>
          <a:ext cx="3275827" cy="80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orelDRAW" r:id="rId3" imgW="5931708" imgH="1461744" progId="CorelDraw.Graphic.17">
                  <p:embed/>
                </p:oleObj>
              </mc:Choice>
              <mc:Fallback>
                <p:oleObj name="CorelDRAW" r:id="rId3" imgW="5931708" imgH="146174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2459" y="799174"/>
                        <a:ext cx="3275827" cy="80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8632" y="1752579"/>
            <a:ext cx="5626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0398D"/>
                </a:solidFill>
                <a:latin typeface="+mj-lt"/>
              </a:rPr>
              <a:t>2016 Conference Ignite Talks</a:t>
            </a:r>
            <a:endParaRPr lang="en-US" sz="2800" b="1" dirty="0">
              <a:solidFill>
                <a:srgbClr val="30398D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2476" y="4246179"/>
            <a:ext cx="673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(This is the only slide that does not auto-advance.  Click “Enter” to start the show. </a:t>
            </a:r>
          </a:p>
          <a:p>
            <a:r>
              <a:rPr lang="en-US" sz="1400" dirty="0" smtClean="0"/>
              <a:t>Delete this note once you know what to do)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20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6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9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9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9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6546" y="1518068"/>
            <a:ext cx="7066618" cy="2547942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PRACTICE, PRACTICE, PRACTICE,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THEN IMPROVISE.</a:t>
            </a:r>
          </a:p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335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80469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214636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10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10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87972" y="755864"/>
            <a:ext cx="6968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KNOW YOUR STORY,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BUT DON’T GET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HUNG UP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ON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THE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SLIDES PROGRESSING.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7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604819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11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97281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11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11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4193" y="539629"/>
            <a:ext cx="74728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DON’T CHASE YOUR SLIDES.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  <a:p>
            <a:pPr algn="ctr"/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SLIDES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SUPPORT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WHAT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YOU ARE SAYING,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NOT THE OTHER WAY AROUND.</a:t>
            </a:r>
            <a:r>
              <a:rPr lang="en-US" sz="4000" b="1" dirty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 </a:t>
            </a:r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/>
            </a:r>
            <a:b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</a:br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3441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588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12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210307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12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12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53488" y="383708"/>
            <a:ext cx="6755395" cy="3394327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THESE 5 MINUTES TO 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SHARE YOUR PASSION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AND CONNECT WITH 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YOUR FELLOW ICF MEMBERS.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899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00999" cy="1455335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13</a:t>
            </a:r>
          </a:p>
          <a:p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69416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13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13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60863" y="2057602"/>
            <a:ext cx="30228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10253F"/>
                </a:solidFill>
                <a:ea typeface="ＭＳ 明朝"/>
                <a:cs typeface="Perpetua"/>
              </a:rPr>
              <a:t>HAVE FUN!!! </a:t>
            </a:r>
          </a:p>
        </p:txBody>
      </p:sp>
    </p:spTree>
    <p:extLst>
      <p:ext uri="{BB962C8B-B14F-4D97-AF65-F5344CB8AC3E}">
        <p14:creationId xmlns:p14="http://schemas.microsoft.com/office/powerpoint/2010/main" val="31858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87561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14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13193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14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14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1061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15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74225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15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15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16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16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17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17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18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18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99108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1-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087" y="808948"/>
            <a:ext cx="6262359" cy="3748270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 SLIDES WILL ADVANCE </a:t>
            </a:r>
          </a:p>
          <a:p>
            <a:pPr algn="ctr"/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>
              <a:spcAft>
                <a:spcPts val="12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EVERY 15 SECONDS. </a:t>
            </a:r>
          </a:p>
          <a:p>
            <a:pPr algn="ctr"/>
            <a:endParaRPr lang="en-US" sz="3600" b="1" dirty="0" smtClean="0">
              <a:solidFill>
                <a:srgbClr val="10253F"/>
              </a:solidFill>
              <a:latin typeface="Perpetua"/>
              <a:cs typeface="Perpetua"/>
            </a:endParaRPr>
          </a:p>
          <a:p>
            <a:pPr algn="ctr"/>
            <a:r>
              <a:rPr lang="en-US" sz="3600" dirty="0" smtClean="0">
                <a:solidFill>
                  <a:srgbClr val="10253F"/>
                </a:solidFill>
                <a:cs typeface="Perpetua"/>
              </a:rPr>
              <a:t>(Replace these instructions with </a:t>
            </a:r>
            <a:br>
              <a:rPr lang="en-US" sz="3600" dirty="0" smtClean="0">
                <a:solidFill>
                  <a:srgbClr val="10253F"/>
                </a:solidFill>
                <a:cs typeface="Perpetua"/>
              </a:rPr>
            </a:br>
            <a:r>
              <a:rPr lang="en-US" sz="3600" dirty="0" smtClean="0">
                <a:solidFill>
                  <a:srgbClr val="10253F"/>
                </a:solidFill>
                <a:cs typeface="Perpetua"/>
              </a:rPr>
              <a:t>YOUR pictures and words.)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099823"/>
            <a:ext cx="1133262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SLIDE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1</a:t>
            </a:r>
            <a:endParaRPr lang="en-US" sz="2400" b="1" dirty="0">
              <a:solidFill>
                <a:schemeClr val="bg1"/>
              </a:solidFill>
              <a:latin typeface="+mj-lt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(You can delete these ribbons if you choose</a:t>
            </a:r>
            <a:r>
              <a:rPr lang="en-US" sz="1200" smtClean="0">
                <a:solidFill>
                  <a:schemeClr val="bg1"/>
                </a:solidFill>
              </a:rPr>
              <a:t>. Delete </a:t>
            </a:r>
            <a:r>
              <a:rPr lang="en-US" sz="1200" dirty="0" smtClean="0">
                <a:solidFill>
                  <a:schemeClr val="bg1"/>
                </a:solidFill>
              </a:rPr>
              <a:t>this note once you know what </a:t>
            </a:r>
            <a:r>
              <a:rPr lang="en-US" sz="1200" smtClean="0">
                <a:solidFill>
                  <a:schemeClr val="bg1"/>
                </a:solidFill>
              </a:rPr>
              <a:t>to do.)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94565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19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19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99823"/>
            <a:ext cx="2252158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20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253488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20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5738" y="1651734"/>
            <a:ext cx="5092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YOUR TALK WILL BE </a:t>
            </a: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5 MINUTES LONG.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2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482990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3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2538" y="968883"/>
            <a:ext cx="6175540" cy="3163495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STORIES TO HELP YOUR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YOUR INFORMATION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STICK WITH THE AUDIENCE.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0590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3429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069694"/>
            <a:ext cx="9144000" cy="16977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5765" y="5023622"/>
            <a:ext cx="304800" cy="339549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7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6634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4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9500" y="1315724"/>
            <a:ext cx="6989802" cy="1932388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FIGURE OUT YOUR POINTS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BEFORE  YOU MAKE THE SLIDES.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4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3734702"/>
            <a:ext cx="814255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5 </a:t>
            </a:r>
            <a:r>
              <a:rPr lang="en-US" sz="14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*IF you prefer, you can delete these slide ribbons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388" y="1849788"/>
            <a:ext cx="7962054" cy="701282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 IMAGES  INSTEAD  OF  WORDS.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099823"/>
            <a:ext cx="191071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5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510" y="997602"/>
            <a:ext cx="6059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IF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YOU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USE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WORDS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USE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A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LARGE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FONT.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NO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BULLET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POINTS. </a:t>
            </a:r>
            <a:r>
              <a:rPr lang="en-US" sz="4000" b="1" dirty="0">
                <a:solidFill>
                  <a:srgbClr val="10253F"/>
                </a:solidFill>
                <a:ea typeface="ＭＳ 明朝"/>
                <a:cs typeface="Perpetua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6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6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6138" y="967540"/>
            <a:ext cx="69263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  AUDIENCE  SHOULD  BE </a:t>
            </a:r>
          </a:p>
          <a:p>
            <a:pPr algn="ctr"/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LISTENING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TO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YOU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, </a:t>
            </a: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NOT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READING.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9144000" cy="615177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7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0979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Perpetua Titling MT"/>
              </a:rPr>
              <a:t>SLIDE 8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5435" y="1219199"/>
            <a:ext cx="77122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LOOK AT YOUR SLIDES </a:t>
            </a:r>
          </a:p>
          <a:p>
            <a:pPr algn="ctr"/>
            <a:r>
              <a:rPr lang="en-US" sz="4000" dirty="0" smtClean="0"/>
              <a:t>FROM A DISTANCE.</a:t>
            </a:r>
          </a:p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ARE THEY CLEAR AND EASY TO SEE?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359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278</Words>
  <Application>Microsoft Office PowerPoint</Application>
  <PresentationFormat>On-screen Show (16:10)</PresentationFormat>
  <Paragraphs>102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Bartels</dc:creator>
  <cp:lastModifiedBy>Kathryn Britton</cp:lastModifiedBy>
  <cp:revision>43</cp:revision>
  <dcterms:created xsi:type="dcterms:W3CDTF">2013-10-20T00:58:18Z</dcterms:created>
  <dcterms:modified xsi:type="dcterms:W3CDTF">2016-09-02T16:15:20Z</dcterms:modified>
</cp:coreProperties>
</file>